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9" r:id="rId4"/>
    <p:sldId id="266" r:id="rId5"/>
    <p:sldId id="267" r:id="rId6"/>
    <p:sldId id="268" r:id="rId7"/>
    <p:sldId id="271" r:id="rId8"/>
    <p:sldId id="272" r:id="rId9"/>
    <p:sldId id="273" r:id="rId10"/>
    <p:sldId id="274" r:id="rId11"/>
    <p:sldId id="270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63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5E28F0-0AA1-4BA4-8871-BA3FFD433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1D9D788-EF46-40E5-8026-AEE7B9B45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4F8403-1C13-4F6E-9334-86287610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D4093C-3CB7-4241-8561-F4496004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B4786E5-09B6-4B63-ABFF-C64F406A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308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490453-519D-4933-B813-6382B760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D45AC0A-40C5-44B2-A6F9-D04A9F756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44FDFEB-449D-4C05-8D45-270079FE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8BACE0E-B082-45D9-AFDB-F72431C2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C36C-5B06-48A9-8087-E8F79529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13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7844A86-84F5-4F90-ADC3-2D74CAC1B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4CBC191-0051-4776-BBE1-A861D6FF4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C4D7AE8-046F-4C0C-BE5D-3D827245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B0C7F3-61AD-4D75-8545-3CD72F4B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C52F6E-CBAA-41C8-A786-CFB54D33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98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3F95EE-2088-4CF4-A241-2B758016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79E2B2-7DF7-45A7-8C47-393F10B91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41B302-A6AE-44AA-9B04-5C442054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F89B037-55E1-4465-BE8F-B4CF4242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14B95CF-F391-45EA-91C1-386E2BCC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107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4100F5-85A9-4923-A117-D5D88B1C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C1104A-302A-4804-ACFE-8AE82E333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F217B7F-1850-4012-A615-89F09D4D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013A675-BDA5-4CAA-90DB-A1F3DE58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B81334F-E7C2-4A5F-926F-1A78CEAB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211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21CED-7ACA-4038-AD19-4965A486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2F3D0E-E5CB-4D3A-A6B5-A78DFC137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FF0233-F8B5-47A2-A124-6ECDF1CED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70D288F-772E-40D3-9ACC-18BE8D60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F37C4B3-827E-430C-8AEB-A3D45F64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8B2BB37-C5A4-4A07-9893-A5125DF1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589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515CB4-065C-4ED8-84E0-6904A258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61C741-4241-4BA1-B5F8-F69738748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4D7D615-A8FA-497E-912B-E706BB2C9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128C293-7435-4AF2-A236-F55FA002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F1FD6EA-C6B9-4281-83D7-0DFD174CB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84B65CD-8619-4F15-930E-6C62069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83CD480-EAD3-483B-8BEA-D2500915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0D8E797-01C9-4AD8-A9AF-81D8BA51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987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BB0D38-9F33-4BE9-BCB0-DB7CF89E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D5D3B42-EFBF-4BC5-BF34-735F0987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69F4AA-3071-439E-A8F6-F96B4BBE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B8AF363-362C-4BE0-8D73-0E482999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901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131CA3C-83A4-4F4B-85D5-7BE9A0D9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CE2547-F27E-42B9-B038-64D0E0AC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D0D4338-E331-4B99-AD1D-A525021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202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45DA67-6D6F-494C-A64A-C8091B61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F8D99E-7965-42A0-A183-B07BE4493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386F3F3-0FF5-45D9-9401-4CD4FE9A1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81F480F-4879-4DFC-BAF8-E849CE88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74B326-2897-44D2-9529-3011D4F3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FA2C176-75E6-48A4-BB96-64BA360A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72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D0A6B4-5B08-43DC-96FB-D5896513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17039F6-D6A8-46C0-A78B-D31FBFA7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6466818-A046-49DD-9768-16F50CB0F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57C4544-525F-45D2-A217-DB8E921C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1A62552-2889-41C9-8B17-3FF6C07F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375FEC-E7AA-4785-B734-9836B9EF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391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F24FB4D-7001-48C7-B4E4-A5A3F2D3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1BA3113-855A-463D-8A17-464C115A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032A596-C9A9-45B3-ABA7-7A9D6CD5D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1FF378D-C0EE-4B35-B144-2072B40E1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3AD58DD-9ADD-44D3-B5CC-FEDD64EA5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618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cyucel@pau.edu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B8EF9A3-BF97-465E-8A87-204301363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978" y="742054"/>
            <a:ext cx="9144000" cy="1594743"/>
          </a:xfrm>
        </p:spPr>
        <p:txBody>
          <a:bodyPr>
            <a:normAutofit/>
          </a:bodyPr>
          <a:lstStyle/>
          <a:p>
            <a:r>
              <a:rPr lang="tr-TR" dirty="0"/>
              <a:t>MAT 237 LİNEER CEBİR</a:t>
            </a:r>
            <a:br>
              <a:rPr lang="tr-TR" dirty="0"/>
            </a:br>
            <a:r>
              <a:rPr lang="tr-TR" sz="2800" dirty="0"/>
              <a:t>(2020-2021 GÜZ DÖNEMİ)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7B9AA75-C7FC-426D-8581-82C59F49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0968"/>
            <a:ext cx="9144000" cy="1594744"/>
          </a:xfrm>
        </p:spPr>
        <p:txBody>
          <a:bodyPr>
            <a:normAutofit fontScale="70000" lnSpcReduction="20000"/>
          </a:bodyPr>
          <a:lstStyle/>
          <a:p>
            <a:r>
              <a:rPr lang="tr-TR" dirty="0"/>
              <a:t>Canan CELEP YÜCEL</a:t>
            </a:r>
          </a:p>
          <a:p>
            <a:endParaRPr lang="tr-TR" dirty="0"/>
          </a:p>
          <a:p>
            <a:r>
              <a:rPr lang="tr-TR" dirty="0"/>
              <a:t>E-posta: </a:t>
            </a:r>
            <a:r>
              <a:rPr lang="tr-TR" dirty="0">
                <a:hlinkClick r:id="rId2"/>
              </a:rPr>
              <a:t>ccyucel@pau.edu.tr</a:t>
            </a:r>
            <a:endParaRPr lang="tr-TR" dirty="0"/>
          </a:p>
          <a:p>
            <a:endParaRPr lang="tr-TR" dirty="0"/>
          </a:p>
          <a:p>
            <a:r>
              <a:rPr lang="tr-TR" dirty="0"/>
              <a:t>13. HAFTA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96F12D6-7CF3-4E1F-A3E7-88546E418E91}"/>
              </a:ext>
            </a:extLst>
          </p:cNvPr>
          <p:cNvSpPr txBox="1"/>
          <p:nvPr/>
        </p:nvSpPr>
        <p:spPr>
          <a:xfrm>
            <a:off x="3265055" y="2892472"/>
            <a:ext cx="5661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Fen Edebiyat Fakültesi</a:t>
            </a:r>
          </a:p>
          <a:p>
            <a:pPr algn="ctr"/>
            <a:r>
              <a:rPr lang="tr-TR" sz="2800" dirty="0"/>
              <a:t>Matematik Bölümü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20A332-EF17-4893-B113-5B3CCE7D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B2B1-CF69-465F-8E35-DBB4462B713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735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46F5E9D-BECA-427F-BD8E-402F9E117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040"/>
            <a:ext cx="12042498" cy="61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5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A09568E-FBE7-44E8-8DF3-6F5D10DC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29247"/>
            <a:ext cx="10085184" cy="65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C945FA6-4DE3-4503-8045-D0372298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0"/>
            <a:ext cx="8790899" cy="65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47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D9DF943-B274-4F68-9279-BF1B1F51A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" y="147521"/>
            <a:ext cx="11005185" cy="67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39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B612826-F0FB-40A7-B90A-DBBFE004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84306"/>
            <a:ext cx="8934450" cy="668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9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9CC5D7C-48BF-41F3-9EB8-BEEC2EC7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2" y="74585"/>
            <a:ext cx="10891115" cy="67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19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F7DB77C-80AF-4AB5-808F-3D0BA157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43" y="1676683"/>
            <a:ext cx="5553954" cy="33462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BF55E18F-2D90-476D-8716-BFF66EA0A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21" y="807998"/>
            <a:ext cx="5525349" cy="43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32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13F57A-7962-493D-B7FB-48B99854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65190"/>
            <a:ext cx="7419700" cy="65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3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5855985-87A0-4EAE-9DE3-62140561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2174545"/>
            <a:ext cx="5404399" cy="24590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31F0C6FA-E16F-49CD-928B-6F8B8E495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348" y="1680499"/>
            <a:ext cx="5525549" cy="335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FD10999-2A87-4DBD-8894-915624941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23782"/>
            <a:ext cx="8635988" cy="67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6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E392090-B0A9-40E4-9865-EBDA6C93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20831"/>
            <a:ext cx="5294716" cy="14163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>
            <a:extLst>
              <a:ext uri="{FF2B5EF4-FFF2-40B4-BE49-F238E27FC236}">
                <a16:creationId xmlns:a16="http://schemas.microsoft.com/office/drawing/2014/main" id="{901915F3-3791-4AF2-BF4A-B41B1466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23584"/>
            <a:ext cx="5500671" cy="34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95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D2D02A9-3F61-4199-A180-BB81FC92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Dinlediğiniz için teşekkürler…</a:t>
            </a: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13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D5CF597-6862-4607-ACC9-9AEB4775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4" y="714186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tr-TR" sz="4000" b="1" dirty="0" err="1">
                <a:solidFill>
                  <a:srgbClr val="FFFFFF"/>
                </a:solidFill>
              </a:rPr>
              <a:t>Köşegenleştirme</a:t>
            </a:r>
            <a:endParaRPr lang="tr-TR" sz="4000" b="1" dirty="0">
              <a:solidFill>
                <a:srgbClr val="FFFFFF"/>
              </a:solidFill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10B3251-253A-4DC5-976E-EA0F95BA7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3025" y="2490032"/>
            <a:ext cx="9467850" cy="4367968"/>
          </a:xfrm>
        </p:spPr>
      </p:pic>
    </p:spTree>
    <p:extLst>
      <p:ext uri="{BB962C8B-B14F-4D97-AF65-F5344CB8AC3E}">
        <p14:creationId xmlns:p14="http://schemas.microsoft.com/office/powerpoint/2010/main" val="343671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2B671C-0C9C-4157-9466-1EFDBCD7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429262"/>
            <a:ext cx="11782425" cy="121250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9B6A733-AB9C-403D-94CB-D3396B1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165214"/>
            <a:ext cx="11630025" cy="13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6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0111CF7-270E-4733-B662-254C61DD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31" y="187827"/>
            <a:ext cx="9489937" cy="67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61CBEE7-3681-4FBB-BBCA-808092678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0" y="74612"/>
            <a:ext cx="10969139" cy="67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44A096A-B3B6-4D9D-9846-5F5D6F88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99" y="89925"/>
            <a:ext cx="10522052" cy="67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6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FA40F5C-5649-4D14-BDDB-A7F3B685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10107"/>
            <a:ext cx="9791655" cy="674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F8B757F-C469-4C22-ABAC-461070D0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" y="962025"/>
            <a:ext cx="12139148" cy="126279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0EC7C23-91F0-46DB-8B28-DF2C4F0EF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2" y="3019965"/>
            <a:ext cx="12192000" cy="123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39</Words>
  <Application>Microsoft Office PowerPoint</Application>
  <PresentationFormat>Geniş ekran</PresentationFormat>
  <Paragraphs>11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Teması</vt:lpstr>
      <vt:lpstr>MAT 237 LİNEER CEBİR (2020-2021 GÜZ DÖNEMİ)</vt:lpstr>
      <vt:lpstr>PowerPoint Sunusu</vt:lpstr>
      <vt:lpstr>Köşegenleştirme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Dinlediğiniz için teşekkürler…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 237 LİNEER CEBİR (2020-2021 GÜZ DÖNEMİ)</dc:title>
  <dc:creator>CANAN CELEP YUCEL</dc:creator>
  <cp:lastModifiedBy>ELIF NAZLI BULBUL</cp:lastModifiedBy>
  <cp:revision>38</cp:revision>
  <dcterms:created xsi:type="dcterms:W3CDTF">2020-12-20T16:12:46Z</dcterms:created>
  <dcterms:modified xsi:type="dcterms:W3CDTF">2022-11-29T21:05:29Z</dcterms:modified>
</cp:coreProperties>
</file>